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9" autoAdjust="0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25AA-7B41-B644-8303-49F29477E8F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5265-7BFA-3C41-B194-7854E9D64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02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07" y="5178951"/>
            <a:ext cx="1930401" cy="1049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3" y="5309281"/>
            <a:ext cx="1930401" cy="1049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39" y="4806573"/>
            <a:ext cx="1746015" cy="1552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29" y="4806573"/>
            <a:ext cx="914550" cy="17757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7" y="5132764"/>
            <a:ext cx="2029407" cy="13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58" t="13566" r="30664" b="40041"/>
          <a:stretch/>
        </p:blipFill>
        <p:spPr>
          <a:xfrm>
            <a:off x="223676" y="5069614"/>
            <a:ext cx="1175657" cy="1716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260" t="14071" r="29161" b="40293"/>
          <a:stretch/>
        </p:blipFill>
        <p:spPr>
          <a:xfrm>
            <a:off x="1488498" y="5072515"/>
            <a:ext cx="1315616" cy="1688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332" t="13818" r="31348" b="41049"/>
          <a:stretch/>
        </p:blipFill>
        <p:spPr>
          <a:xfrm>
            <a:off x="2862171" y="5077326"/>
            <a:ext cx="1212980" cy="16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671867"/>
            <a:ext cx="1507672" cy="11726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05" y="5671867"/>
            <a:ext cx="1490316" cy="1159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5432576"/>
            <a:ext cx="1425424" cy="1425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9" y="5671867"/>
            <a:ext cx="1411111" cy="1058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5922" y="4964901"/>
            <a:ext cx="626533" cy="187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21" y="5041101"/>
            <a:ext cx="1151467" cy="172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65" y="5283200"/>
            <a:ext cx="177165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49" y="5500847"/>
            <a:ext cx="1815581" cy="98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4" y="4919135"/>
            <a:ext cx="858600" cy="166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69" y="5128847"/>
            <a:ext cx="2032001" cy="1354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72" y="5324379"/>
            <a:ext cx="1490316" cy="1159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59" y="5116546"/>
            <a:ext cx="177165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54" y="5139993"/>
            <a:ext cx="1675498" cy="14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Robinson, Sarah J</cp:lastModifiedBy>
  <cp:revision>15</cp:revision>
  <dcterms:created xsi:type="dcterms:W3CDTF">2016-11-02T01:30:26Z</dcterms:created>
  <dcterms:modified xsi:type="dcterms:W3CDTF">2016-11-07T19:31:00Z</dcterms:modified>
</cp:coreProperties>
</file>