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1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3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9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9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1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9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4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7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6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84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40" y="-1468011"/>
            <a:ext cx="1161511" cy="1254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63" y="-2070103"/>
            <a:ext cx="1277118" cy="1887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95" y="-1437373"/>
            <a:ext cx="1245991" cy="1224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63" y="-1539234"/>
            <a:ext cx="1227463" cy="1530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18" y="-1437373"/>
            <a:ext cx="1161511" cy="1254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8" y="-1437373"/>
            <a:ext cx="1245991" cy="12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3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02" y="6991353"/>
            <a:ext cx="1108745" cy="1326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49" y="6949180"/>
            <a:ext cx="1057049" cy="136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14" y="6949179"/>
            <a:ext cx="1144116" cy="1307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49180"/>
            <a:ext cx="1144116" cy="1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73" y="7064576"/>
            <a:ext cx="1521260" cy="1642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57" y="7029963"/>
            <a:ext cx="1409825" cy="1708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37" y="7061199"/>
            <a:ext cx="1376057" cy="1646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21" y="7191576"/>
            <a:ext cx="1521260" cy="1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8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473207" y="7101088"/>
            <a:ext cx="1748964" cy="1261910"/>
            <a:chOff x="10318368" y="7061639"/>
            <a:chExt cx="1748964" cy="126191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8368" y="7061639"/>
              <a:ext cx="746569" cy="12619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937" y="7088772"/>
              <a:ext cx="1002395" cy="119918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455948" y="7087559"/>
            <a:ext cx="1752637" cy="1275439"/>
            <a:chOff x="7932347" y="7023586"/>
            <a:chExt cx="1752637" cy="127543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323" y="7088772"/>
              <a:ext cx="1062661" cy="121025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47" y="7023586"/>
              <a:ext cx="746569" cy="126191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84434" y="7072204"/>
            <a:ext cx="1773562" cy="1348314"/>
            <a:chOff x="5832661" y="7040189"/>
            <a:chExt cx="1773562" cy="134831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230" y="7040189"/>
              <a:ext cx="1026993" cy="124469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661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9661273" y="-1458141"/>
            <a:ext cx="1797586" cy="1261910"/>
            <a:chOff x="3760097" y="7126593"/>
            <a:chExt cx="1797586" cy="126191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562" y="7159801"/>
              <a:ext cx="1065121" cy="11954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097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1116061" y="7011668"/>
            <a:ext cx="1645167" cy="1261910"/>
            <a:chOff x="11116061" y="7011668"/>
            <a:chExt cx="1645167" cy="126191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6061" y="7011668"/>
              <a:ext cx="746569" cy="126191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2630" y="7023120"/>
              <a:ext cx="898598" cy="116343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167096" y="-1439791"/>
            <a:ext cx="1500598" cy="1294503"/>
            <a:chOff x="-164154" y="7126593"/>
            <a:chExt cx="1500598" cy="129450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75" y="7126593"/>
              <a:ext cx="746569" cy="126191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154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225392" y="-1443521"/>
            <a:ext cx="1890494" cy="1261910"/>
            <a:chOff x="1603962" y="7159186"/>
            <a:chExt cx="1890494" cy="126191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87" y="7191779"/>
              <a:ext cx="1108169" cy="119672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62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96191" y="-1369012"/>
            <a:ext cx="1883348" cy="1335194"/>
            <a:chOff x="296191" y="-1369012"/>
            <a:chExt cx="1883348" cy="133519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1" y="-1369012"/>
              <a:ext cx="746569" cy="126191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17" y="-1369012"/>
              <a:ext cx="1101022" cy="1335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35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473207" y="7101088"/>
            <a:ext cx="1748964" cy="1261910"/>
            <a:chOff x="10318368" y="7061639"/>
            <a:chExt cx="1748964" cy="126191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8368" y="7061639"/>
              <a:ext cx="746569" cy="12619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937" y="7088772"/>
              <a:ext cx="1002395" cy="119918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455948" y="7087559"/>
            <a:ext cx="1752637" cy="1275439"/>
            <a:chOff x="7932347" y="7023586"/>
            <a:chExt cx="1752637" cy="127543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323" y="7088772"/>
              <a:ext cx="1062661" cy="121025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47" y="7023586"/>
              <a:ext cx="746569" cy="126191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84434" y="7072204"/>
            <a:ext cx="1773562" cy="1348314"/>
            <a:chOff x="5832661" y="7040189"/>
            <a:chExt cx="1773562" cy="134831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230" y="7040189"/>
              <a:ext cx="1026993" cy="124469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661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9661273" y="-1458141"/>
            <a:ext cx="1797586" cy="1261910"/>
            <a:chOff x="3760097" y="7126593"/>
            <a:chExt cx="1797586" cy="126191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562" y="7159801"/>
              <a:ext cx="1065121" cy="11954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097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1116061" y="7011668"/>
            <a:ext cx="1645167" cy="1261910"/>
            <a:chOff x="11116061" y="7011668"/>
            <a:chExt cx="1645167" cy="126191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6061" y="7011668"/>
              <a:ext cx="746569" cy="126191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2630" y="7023120"/>
              <a:ext cx="898598" cy="116343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167096" y="-1439791"/>
            <a:ext cx="1500598" cy="1294503"/>
            <a:chOff x="-164154" y="7126593"/>
            <a:chExt cx="1500598" cy="129450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75" y="7126593"/>
              <a:ext cx="746569" cy="126191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154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225392" y="-1443521"/>
            <a:ext cx="1890494" cy="1261910"/>
            <a:chOff x="1603962" y="7159186"/>
            <a:chExt cx="1890494" cy="126191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87" y="7191779"/>
              <a:ext cx="1108169" cy="119672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62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96191" y="-1369012"/>
            <a:ext cx="1883348" cy="1335194"/>
            <a:chOff x="296191" y="-1369012"/>
            <a:chExt cx="1883348" cy="133519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1" y="-1369012"/>
              <a:ext cx="746569" cy="126191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17" y="-1369012"/>
              <a:ext cx="1101022" cy="1335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92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473207" y="7101088"/>
            <a:ext cx="1748964" cy="1261910"/>
            <a:chOff x="10318368" y="7061639"/>
            <a:chExt cx="1748964" cy="126191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8368" y="7061639"/>
              <a:ext cx="746569" cy="12619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937" y="7088772"/>
              <a:ext cx="1002395" cy="119918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455948" y="7087559"/>
            <a:ext cx="1752637" cy="1275439"/>
            <a:chOff x="7932347" y="7023586"/>
            <a:chExt cx="1752637" cy="127543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323" y="7088772"/>
              <a:ext cx="1062661" cy="121025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47" y="7023586"/>
              <a:ext cx="746569" cy="126191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84434" y="7072204"/>
            <a:ext cx="1773562" cy="1348314"/>
            <a:chOff x="5832661" y="7040189"/>
            <a:chExt cx="1773562" cy="134831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230" y="7040189"/>
              <a:ext cx="1026993" cy="124469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661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9661273" y="-1458141"/>
            <a:ext cx="1797586" cy="1261910"/>
            <a:chOff x="3760097" y="7126593"/>
            <a:chExt cx="1797586" cy="126191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562" y="7159801"/>
              <a:ext cx="1065121" cy="11954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097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1116061" y="7011668"/>
            <a:ext cx="1645167" cy="1261910"/>
            <a:chOff x="11116061" y="7011668"/>
            <a:chExt cx="1645167" cy="126191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6061" y="7011668"/>
              <a:ext cx="746569" cy="126191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2630" y="7023120"/>
              <a:ext cx="898598" cy="116343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167096" y="-1439791"/>
            <a:ext cx="1500598" cy="1294503"/>
            <a:chOff x="-164154" y="7126593"/>
            <a:chExt cx="1500598" cy="129450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75" y="7126593"/>
              <a:ext cx="746569" cy="126191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154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225392" y="-1443521"/>
            <a:ext cx="1890494" cy="1261910"/>
            <a:chOff x="1603962" y="7159186"/>
            <a:chExt cx="1890494" cy="126191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87" y="7191779"/>
              <a:ext cx="1108169" cy="119672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62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96191" y="-1369012"/>
            <a:ext cx="1883348" cy="1335194"/>
            <a:chOff x="296191" y="-1369012"/>
            <a:chExt cx="1883348" cy="133519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1" y="-1369012"/>
              <a:ext cx="746569" cy="126191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17" y="-1369012"/>
              <a:ext cx="1101022" cy="1335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92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73207" y="7101088"/>
            <a:ext cx="1748964" cy="1261910"/>
            <a:chOff x="10318368" y="7061639"/>
            <a:chExt cx="1748964" cy="12619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8368" y="7061639"/>
              <a:ext cx="746569" cy="12619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937" y="7088772"/>
              <a:ext cx="1002395" cy="119918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455948" y="7087559"/>
            <a:ext cx="1752637" cy="1275439"/>
            <a:chOff x="7932347" y="7023586"/>
            <a:chExt cx="1752637" cy="12754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323" y="7088772"/>
              <a:ext cx="1062661" cy="12102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47" y="7023586"/>
              <a:ext cx="746569" cy="126191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84434" y="7072204"/>
            <a:ext cx="1773562" cy="1348314"/>
            <a:chOff x="5832661" y="7040189"/>
            <a:chExt cx="1773562" cy="13483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230" y="7040189"/>
              <a:ext cx="1026993" cy="12446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661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661273" y="-1458141"/>
            <a:ext cx="1797586" cy="1261910"/>
            <a:chOff x="3760097" y="7126593"/>
            <a:chExt cx="1797586" cy="12619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562" y="7159801"/>
              <a:ext cx="1065121" cy="11954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097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16061" y="7011668"/>
            <a:ext cx="1645167" cy="1261910"/>
            <a:chOff x="11116061" y="7011668"/>
            <a:chExt cx="1645167" cy="126191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6061" y="7011668"/>
              <a:ext cx="746569" cy="126191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2630" y="7023120"/>
              <a:ext cx="898598" cy="116343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167096" y="-1439791"/>
            <a:ext cx="1500598" cy="1294503"/>
            <a:chOff x="-164154" y="7126593"/>
            <a:chExt cx="1500598" cy="129450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75" y="7126593"/>
              <a:ext cx="746569" cy="12619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154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225392" y="-1443521"/>
            <a:ext cx="1890494" cy="1261910"/>
            <a:chOff x="1603962" y="7159186"/>
            <a:chExt cx="1890494" cy="1261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87" y="7191779"/>
              <a:ext cx="1108169" cy="119672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62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96191" y="-1369012"/>
            <a:ext cx="1883348" cy="1335194"/>
            <a:chOff x="296191" y="-1369012"/>
            <a:chExt cx="1883348" cy="13351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1" y="-1369012"/>
              <a:ext cx="746569" cy="126191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17" y="-1369012"/>
              <a:ext cx="1101022" cy="1335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96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0" y="-1467054"/>
            <a:ext cx="1318147" cy="1245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17" y="-1430197"/>
            <a:ext cx="1132678" cy="1256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277" y="-2043329"/>
            <a:ext cx="956043" cy="1821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58" y="-2018616"/>
            <a:ext cx="956043" cy="1821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32" y="-1418053"/>
            <a:ext cx="1254116" cy="1232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35" y="-1442341"/>
            <a:ext cx="1318147" cy="12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4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3" y="-1648026"/>
            <a:ext cx="1192605" cy="1126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79" y="-1929434"/>
            <a:ext cx="1218575" cy="166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03" y="-1857517"/>
            <a:ext cx="1168634" cy="1516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49" y="-1999791"/>
            <a:ext cx="503412" cy="1658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10" y="-1851461"/>
            <a:ext cx="1222571" cy="1524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149" y="-2090056"/>
            <a:ext cx="864989" cy="1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7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Granite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Sarah J</dc:creator>
  <cp:lastModifiedBy>Robinson, Sarah J</cp:lastModifiedBy>
  <cp:revision>4</cp:revision>
  <dcterms:created xsi:type="dcterms:W3CDTF">2017-02-01T00:58:32Z</dcterms:created>
  <dcterms:modified xsi:type="dcterms:W3CDTF">2017-02-01T15:41:15Z</dcterms:modified>
</cp:coreProperties>
</file>