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1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7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1881-297B-8A40-BEAB-8E202852385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1E11-2143-B14E-A4BF-3337D72A5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84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217" y="252730"/>
            <a:ext cx="1239831" cy="1565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076" y="0"/>
            <a:ext cx="1248978" cy="2071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716071"/>
            <a:ext cx="1265766" cy="1141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911456"/>
            <a:ext cx="1044027" cy="1141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000" y="2748548"/>
            <a:ext cx="1044027" cy="1467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367" y="5366329"/>
            <a:ext cx="1164167" cy="14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931" y="2713653"/>
            <a:ext cx="1027595" cy="1297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69179"/>
            <a:ext cx="1027595" cy="1297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598" y="0"/>
            <a:ext cx="1027595" cy="129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597" y="2858891"/>
            <a:ext cx="1027595" cy="1297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931" y="5463495"/>
            <a:ext cx="865309" cy="1108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096" y="5463495"/>
            <a:ext cx="865309" cy="11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766" y="2315817"/>
            <a:ext cx="1178644" cy="148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836" y="0"/>
            <a:ext cx="1178644" cy="1488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693363"/>
            <a:ext cx="1364785" cy="1085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655" y="5547139"/>
            <a:ext cx="992504" cy="1085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335" y="-148907"/>
            <a:ext cx="992504" cy="1395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766" y="5237400"/>
            <a:ext cx="992504" cy="13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469" y="2796424"/>
            <a:ext cx="1276862" cy="1267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433" y="2796424"/>
            <a:ext cx="1175008" cy="148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441" y="5682992"/>
            <a:ext cx="989441" cy="108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95423"/>
            <a:ext cx="989441" cy="1391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212" y="5590209"/>
            <a:ext cx="989441" cy="1267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661" y="-13120"/>
            <a:ext cx="989441" cy="13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588" y="2731144"/>
            <a:ext cx="1087783" cy="1373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587" y="5374186"/>
            <a:ext cx="1087783" cy="1373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439" y="88102"/>
            <a:ext cx="1087783" cy="1373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98245"/>
            <a:ext cx="915992" cy="100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579" y="5460081"/>
            <a:ext cx="915992" cy="1287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88" y="2357661"/>
            <a:ext cx="1087783" cy="13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72943"/>
            <a:ext cx="1053548" cy="137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1458473"/>
            <a:ext cx="1053548" cy="137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2826198"/>
            <a:ext cx="1053548" cy="137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4191725"/>
            <a:ext cx="1053548" cy="137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5557252"/>
            <a:ext cx="1053548" cy="13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72943"/>
            <a:ext cx="1053548" cy="1379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1458473"/>
            <a:ext cx="1053548" cy="137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2826198"/>
            <a:ext cx="1053548" cy="137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4191725"/>
            <a:ext cx="1053548" cy="1379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55" y="5557252"/>
            <a:ext cx="1053548" cy="137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0"/>
            <a:ext cx="1053548" cy="1379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28465"/>
            <a:ext cx="1053548" cy="1379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2734916"/>
            <a:ext cx="1053548" cy="1379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23832"/>
            <a:ext cx="1053548" cy="1379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478405"/>
            <a:ext cx="1053548" cy="1379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9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72943"/>
            <a:ext cx="1053548" cy="137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1458473"/>
            <a:ext cx="1053548" cy="137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2826198"/>
            <a:ext cx="1053548" cy="137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4191725"/>
            <a:ext cx="1053548" cy="137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5557252"/>
            <a:ext cx="1053548" cy="137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72943"/>
            <a:ext cx="1053548" cy="137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1458473"/>
            <a:ext cx="1053548" cy="13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2826198"/>
            <a:ext cx="1053548" cy="1379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4191725"/>
            <a:ext cx="1053548" cy="137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55" y="5557252"/>
            <a:ext cx="1053548" cy="137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0"/>
            <a:ext cx="1053548" cy="137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28465"/>
            <a:ext cx="1053548" cy="1379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2734916"/>
            <a:ext cx="1053548" cy="1379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23832"/>
            <a:ext cx="1053548" cy="1379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478405"/>
            <a:ext cx="1053548" cy="1379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7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72943"/>
            <a:ext cx="1053548" cy="137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1458473"/>
            <a:ext cx="1053548" cy="137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2826198"/>
            <a:ext cx="1053548" cy="137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4191725"/>
            <a:ext cx="1053548" cy="137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5557252"/>
            <a:ext cx="1053548" cy="13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72943"/>
            <a:ext cx="1053548" cy="1379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1458473"/>
            <a:ext cx="1053548" cy="137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2826198"/>
            <a:ext cx="1053548" cy="137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4191725"/>
            <a:ext cx="1053548" cy="1379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55" y="5557252"/>
            <a:ext cx="1053548" cy="137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0"/>
            <a:ext cx="1053548" cy="1379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28465"/>
            <a:ext cx="1053548" cy="1379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2734916"/>
            <a:ext cx="1053548" cy="1379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23832"/>
            <a:ext cx="1053548" cy="1379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478405"/>
            <a:ext cx="1053548" cy="1379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72943"/>
            <a:ext cx="1053548" cy="137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1458473"/>
            <a:ext cx="1053548" cy="137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2826198"/>
            <a:ext cx="1053548" cy="137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4191725"/>
            <a:ext cx="1053548" cy="137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5557252"/>
            <a:ext cx="1053548" cy="137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72943"/>
            <a:ext cx="1053548" cy="137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1458473"/>
            <a:ext cx="1053548" cy="13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2826198"/>
            <a:ext cx="1053548" cy="1379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4191725"/>
            <a:ext cx="1053548" cy="137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55" y="5557252"/>
            <a:ext cx="1053548" cy="137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0"/>
            <a:ext cx="1053548" cy="137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28465"/>
            <a:ext cx="1053548" cy="1379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2734916"/>
            <a:ext cx="1053548" cy="1379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23832"/>
            <a:ext cx="1053548" cy="1379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478405"/>
            <a:ext cx="1053548" cy="1379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72943"/>
            <a:ext cx="1053548" cy="137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1458473"/>
            <a:ext cx="1053548" cy="137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2826198"/>
            <a:ext cx="1053548" cy="137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4191725"/>
            <a:ext cx="1053548" cy="137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5557252"/>
            <a:ext cx="1053548" cy="137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72943"/>
            <a:ext cx="1053548" cy="137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1458473"/>
            <a:ext cx="1053548" cy="13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2826198"/>
            <a:ext cx="1053548" cy="1379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4191725"/>
            <a:ext cx="1053548" cy="137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55" y="5557252"/>
            <a:ext cx="1053548" cy="137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0"/>
            <a:ext cx="1053548" cy="137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28465"/>
            <a:ext cx="1053548" cy="1379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2734916"/>
            <a:ext cx="1053548" cy="1379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23832"/>
            <a:ext cx="1053548" cy="1379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478405"/>
            <a:ext cx="1053548" cy="1379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72943"/>
            <a:ext cx="1053548" cy="137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1458473"/>
            <a:ext cx="1053548" cy="137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2826198"/>
            <a:ext cx="1053548" cy="137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4191725"/>
            <a:ext cx="1053548" cy="137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5557252"/>
            <a:ext cx="1053548" cy="137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72943"/>
            <a:ext cx="1053548" cy="137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1458473"/>
            <a:ext cx="1053548" cy="13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2826198"/>
            <a:ext cx="1053548" cy="1379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4191725"/>
            <a:ext cx="1053548" cy="137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55" y="5557252"/>
            <a:ext cx="1053548" cy="137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0"/>
            <a:ext cx="1053548" cy="137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28465"/>
            <a:ext cx="1053548" cy="1379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2734916"/>
            <a:ext cx="1053548" cy="1379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23832"/>
            <a:ext cx="1053548" cy="1379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478405"/>
            <a:ext cx="1053548" cy="1379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72943"/>
            <a:ext cx="1053548" cy="137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1458473"/>
            <a:ext cx="1053548" cy="137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2826198"/>
            <a:ext cx="1053548" cy="1379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4191725"/>
            <a:ext cx="1053548" cy="137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5557252"/>
            <a:ext cx="1053548" cy="137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72943"/>
            <a:ext cx="1053548" cy="137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1458473"/>
            <a:ext cx="1053548" cy="13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2826198"/>
            <a:ext cx="1053548" cy="1379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4191725"/>
            <a:ext cx="1053548" cy="137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55" y="5557252"/>
            <a:ext cx="1053548" cy="137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0"/>
            <a:ext cx="1053548" cy="137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28465"/>
            <a:ext cx="1053548" cy="1379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2734916"/>
            <a:ext cx="1053548" cy="1379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23832"/>
            <a:ext cx="1053548" cy="1379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478405"/>
            <a:ext cx="1053548" cy="1379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0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72943"/>
            <a:ext cx="1053548" cy="137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1458473"/>
            <a:ext cx="1053548" cy="137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2826198"/>
            <a:ext cx="1053548" cy="137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4191725"/>
            <a:ext cx="1053548" cy="13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548" y="5557252"/>
            <a:ext cx="1053548" cy="1379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0"/>
            <a:ext cx="1053548" cy="1379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328465"/>
            <a:ext cx="1053548" cy="137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35" y="2734916"/>
            <a:ext cx="1053548" cy="1379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123832"/>
            <a:ext cx="1053548" cy="137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478405"/>
            <a:ext cx="1053548" cy="137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72943"/>
            <a:ext cx="1053548" cy="137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14" y="1458473"/>
            <a:ext cx="1053548" cy="137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2826198"/>
            <a:ext cx="1053548" cy="1379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907" y="4191725"/>
            <a:ext cx="1053548" cy="1379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55" y="5557252"/>
            <a:ext cx="1053548" cy="1379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72943"/>
            <a:ext cx="1053548" cy="1379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279" y="1458473"/>
            <a:ext cx="1053548" cy="1379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844" y="2826198"/>
            <a:ext cx="1053548" cy="1379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72" y="4191725"/>
            <a:ext cx="1053548" cy="1379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920" y="5557252"/>
            <a:ext cx="1053548" cy="1379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0"/>
            <a:ext cx="1053548" cy="13795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1328465"/>
            <a:ext cx="1053548" cy="13795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2734916"/>
            <a:ext cx="1053548" cy="13795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4123832"/>
            <a:ext cx="1053548" cy="13795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41" y="5478405"/>
            <a:ext cx="1053548" cy="13795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0"/>
            <a:ext cx="1053548" cy="13795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1328465"/>
            <a:ext cx="1053548" cy="13795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11" y="2734916"/>
            <a:ext cx="1053548" cy="13795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4123832"/>
            <a:ext cx="1053548" cy="13795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76" y="5478405"/>
            <a:ext cx="1053548" cy="13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4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Sarah J</dc:creator>
  <cp:lastModifiedBy>Robinson, Sarah J</cp:lastModifiedBy>
  <cp:revision>4</cp:revision>
  <dcterms:created xsi:type="dcterms:W3CDTF">2017-03-02T17:16:41Z</dcterms:created>
  <dcterms:modified xsi:type="dcterms:W3CDTF">2017-03-02T21:18:36Z</dcterms:modified>
</cp:coreProperties>
</file>