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0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4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0393-3FB1-496B-91FA-195FE84DCB4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9ADC-D341-441A-B21E-4B12A5C9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25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3" y="-1439706"/>
            <a:ext cx="1095952" cy="1035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03" y="-1961533"/>
            <a:ext cx="1125324" cy="1538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4" y="-1834038"/>
            <a:ext cx="811408" cy="1644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66" y="-1954190"/>
            <a:ext cx="431405" cy="1531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60" y="-1439706"/>
            <a:ext cx="919719" cy="1017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421" y="-1534808"/>
            <a:ext cx="1081266" cy="13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6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9" y="-1188237"/>
            <a:ext cx="1570812" cy="1009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22" y="-1305088"/>
            <a:ext cx="1026775" cy="1109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79" y="-1768672"/>
            <a:ext cx="482738" cy="158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45" y="-1776332"/>
            <a:ext cx="450171" cy="1597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29" y="-1284016"/>
            <a:ext cx="1072749" cy="1088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464" y="-1776332"/>
            <a:ext cx="829466" cy="15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3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6956571"/>
            <a:ext cx="928211" cy="1057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98" y="6989833"/>
            <a:ext cx="875569" cy="1047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5" y="-1341464"/>
            <a:ext cx="863752" cy="1047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5" y="-1401866"/>
            <a:ext cx="652111" cy="1102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75" y="-1322434"/>
            <a:ext cx="967960" cy="1045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13" y="-1337911"/>
            <a:ext cx="930359" cy="10442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98" y="-1401865"/>
            <a:ext cx="897056" cy="1087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57" y="6989834"/>
            <a:ext cx="834745" cy="1080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1" y="7026548"/>
            <a:ext cx="906725" cy="10678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14" y="7026549"/>
            <a:ext cx="903502" cy="10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6956571"/>
            <a:ext cx="928211" cy="1057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98" y="6989833"/>
            <a:ext cx="875569" cy="104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5" y="-1341464"/>
            <a:ext cx="863752" cy="104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5" y="-1401866"/>
            <a:ext cx="652111" cy="110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75" y="-1322434"/>
            <a:ext cx="967960" cy="1045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13" y="-1337911"/>
            <a:ext cx="930359" cy="1044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98" y="-1401865"/>
            <a:ext cx="897056" cy="1087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57" y="6989834"/>
            <a:ext cx="834745" cy="1080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1" y="7026548"/>
            <a:ext cx="906725" cy="1067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14" y="7026549"/>
            <a:ext cx="903502" cy="10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2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6956571"/>
            <a:ext cx="928211" cy="1057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98" y="6989833"/>
            <a:ext cx="875569" cy="104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5" y="-1341464"/>
            <a:ext cx="863752" cy="104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5" y="-1401866"/>
            <a:ext cx="652111" cy="110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75" y="-1322434"/>
            <a:ext cx="967960" cy="1045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13" y="-1337911"/>
            <a:ext cx="930359" cy="1044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98" y="-1401865"/>
            <a:ext cx="897056" cy="1087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57" y="6989834"/>
            <a:ext cx="834745" cy="1080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1" y="7026548"/>
            <a:ext cx="906725" cy="1067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14" y="7026549"/>
            <a:ext cx="903502" cy="10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8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6956571"/>
            <a:ext cx="928211" cy="1057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98" y="6989833"/>
            <a:ext cx="875569" cy="104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5" y="-1341464"/>
            <a:ext cx="863752" cy="104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5" y="-1401866"/>
            <a:ext cx="652111" cy="110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75" y="-1322434"/>
            <a:ext cx="967960" cy="1045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13" y="-1337911"/>
            <a:ext cx="930359" cy="1044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98" y="-1401865"/>
            <a:ext cx="897056" cy="1087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57" y="6989834"/>
            <a:ext cx="834745" cy="1080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1" y="7026548"/>
            <a:ext cx="906725" cy="1067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14" y="7026549"/>
            <a:ext cx="903502" cy="10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6956571"/>
            <a:ext cx="928211" cy="1057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98" y="6989833"/>
            <a:ext cx="875569" cy="104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5" y="-1341464"/>
            <a:ext cx="863752" cy="104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12" y="-1379373"/>
            <a:ext cx="652111" cy="110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75" y="-1380916"/>
            <a:ext cx="967960" cy="1045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90" y="-1358892"/>
            <a:ext cx="930359" cy="1044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69" y="-1469763"/>
            <a:ext cx="897056" cy="1087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57" y="6989834"/>
            <a:ext cx="834745" cy="1080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1" y="7026548"/>
            <a:ext cx="906725" cy="1067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14" y="7026549"/>
            <a:ext cx="903502" cy="1032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56" y="-1233936"/>
            <a:ext cx="1295047" cy="794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84" y="-1742908"/>
            <a:ext cx="1036961" cy="16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66" y="-1742908"/>
            <a:ext cx="1036961" cy="16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1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6956571"/>
            <a:ext cx="928211" cy="1057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98" y="6989833"/>
            <a:ext cx="875569" cy="104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57" y="6989834"/>
            <a:ext cx="834745" cy="1080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1" y="7026548"/>
            <a:ext cx="906725" cy="1067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14" y="7026549"/>
            <a:ext cx="903502" cy="1032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5" y="-1341464"/>
            <a:ext cx="863752" cy="1047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12" y="-1379373"/>
            <a:ext cx="652111" cy="1102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75" y="-1380916"/>
            <a:ext cx="967960" cy="1045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90" y="-1358892"/>
            <a:ext cx="930359" cy="10442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69" y="-1469763"/>
            <a:ext cx="897056" cy="1087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56" y="-1233936"/>
            <a:ext cx="1295047" cy="7943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84" y="-1742908"/>
            <a:ext cx="1036961" cy="163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66" y="-1742908"/>
            <a:ext cx="1036961" cy="16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0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6956571"/>
            <a:ext cx="928211" cy="1057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98" y="6989833"/>
            <a:ext cx="875569" cy="104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57" y="6989834"/>
            <a:ext cx="834745" cy="1080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41" y="7026548"/>
            <a:ext cx="906725" cy="1067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14" y="7026549"/>
            <a:ext cx="903502" cy="1032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5" y="-1341464"/>
            <a:ext cx="863752" cy="1047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12" y="-1379373"/>
            <a:ext cx="652111" cy="1102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75" y="-1380916"/>
            <a:ext cx="967960" cy="1045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90" y="-1358892"/>
            <a:ext cx="930359" cy="10442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69" y="-1469763"/>
            <a:ext cx="897056" cy="1087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56" y="-1233936"/>
            <a:ext cx="1295047" cy="7943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84" y="-1742908"/>
            <a:ext cx="1036961" cy="163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66" y="-1742908"/>
            <a:ext cx="1036961" cy="16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6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16" y="-1426547"/>
            <a:ext cx="1146298" cy="142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19" y="-1600200"/>
            <a:ext cx="1092649" cy="1488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83" y="-1257300"/>
            <a:ext cx="994226" cy="1073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2" y="-1600200"/>
            <a:ext cx="1013981" cy="1416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42" y="-1230197"/>
            <a:ext cx="994226" cy="1073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579" y="-1230197"/>
            <a:ext cx="994226" cy="10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0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Sarah J</dc:creator>
  <cp:lastModifiedBy>Robinson, Sarah J</cp:lastModifiedBy>
  <cp:revision>3</cp:revision>
  <dcterms:created xsi:type="dcterms:W3CDTF">2017-02-01T21:29:13Z</dcterms:created>
  <dcterms:modified xsi:type="dcterms:W3CDTF">2017-02-02T16:45:33Z</dcterms:modified>
</cp:coreProperties>
</file>