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ED1E2-B051-CF48-BBA7-1C48E1B68FB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AA65-D356-3D4C-9F52-A99381F9F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2662-4056-2A47-8994-9FCF6F8F125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4625-F9E4-CF4D-87EC-844341F2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1385128"/>
            <a:ext cx="851126" cy="107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2776882"/>
            <a:ext cx="851126" cy="107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37" y="4042466"/>
            <a:ext cx="851126" cy="1074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5306680"/>
            <a:ext cx="851126" cy="107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285474"/>
            <a:ext cx="851126" cy="1074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1512669"/>
            <a:ext cx="851126" cy="1074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76883"/>
            <a:ext cx="851126" cy="1074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4041097"/>
            <a:ext cx="851126" cy="1074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5305311"/>
            <a:ext cx="851126" cy="1074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1385128"/>
            <a:ext cx="851126" cy="1074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2776882"/>
            <a:ext cx="851126" cy="1074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01" y="4042466"/>
            <a:ext cx="851126" cy="1074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5306680"/>
            <a:ext cx="851126" cy="1074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0"/>
            <a:ext cx="851126" cy="1074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1391754"/>
            <a:ext cx="851126" cy="107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2783508"/>
            <a:ext cx="851126" cy="1074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24" y="4049092"/>
            <a:ext cx="851126" cy="1074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5313306"/>
            <a:ext cx="851126" cy="107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75" y="6626"/>
            <a:ext cx="851126" cy="1074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1398380"/>
            <a:ext cx="851126" cy="1074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2790134"/>
            <a:ext cx="851126" cy="1074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65" y="4055718"/>
            <a:ext cx="851126" cy="1074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5319932"/>
            <a:ext cx="851126" cy="1074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293469"/>
            <a:ext cx="851126" cy="107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0664"/>
            <a:ext cx="851126" cy="1074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84878"/>
            <a:ext cx="851126" cy="1074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49092"/>
            <a:ext cx="851126" cy="1074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3306"/>
            <a:ext cx="851126" cy="1074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483" y="-19878"/>
            <a:ext cx="851126" cy="10747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19878"/>
            <a:ext cx="851126" cy="1074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70" y="-13252"/>
            <a:ext cx="851126" cy="1074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1385128"/>
            <a:ext cx="851126" cy="107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2776882"/>
            <a:ext cx="851126" cy="107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37" y="4042466"/>
            <a:ext cx="851126" cy="1074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5306680"/>
            <a:ext cx="851126" cy="107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1385128"/>
            <a:ext cx="851126" cy="1074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2776882"/>
            <a:ext cx="851126" cy="1074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01" y="4042466"/>
            <a:ext cx="851126" cy="1074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5306680"/>
            <a:ext cx="851126" cy="1074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0"/>
            <a:ext cx="851126" cy="1074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1391754"/>
            <a:ext cx="851126" cy="1074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2783508"/>
            <a:ext cx="851126" cy="1074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24" y="4049092"/>
            <a:ext cx="851126" cy="1074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5313306"/>
            <a:ext cx="851126" cy="1074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75" y="6626"/>
            <a:ext cx="851126" cy="1074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1398380"/>
            <a:ext cx="851126" cy="107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2790134"/>
            <a:ext cx="851126" cy="1074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65" y="4055718"/>
            <a:ext cx="851126" cy="1074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5319932"/>
            <a:ext cx="851126" cy="107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285474"/>
            <a:ext cx="851126" cy="1074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1512669"/>
            <a:ext cx="851126" cy="1074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76883"/>
            <a:ext cx="851126" cy="1074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4041097"/>
            <a:ext cx="851126" cy="1074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5305311"/>
            <a:ext cx="851126" cy="1074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293469"/>
            <a:ext cx="851126" cy="107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0664"/>
            <a:ext cx="851126" cy="1074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84878"/>
            <a:ext cx="851126" cy="1074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49092"/>
            <a:ext cx="851126" cy="1074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3306"/>
            <a:ext cx="851126" cy="1074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947" y="4062344"/>
            <a:ext cx="851126" cy="10747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947" y="4042166"/>
            <a:ext cx="851126" cy="1074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4053049"/>
            <a:ext cx="851126" cy="1074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483" y="-6626"/>
            <a:ext cx="851126" cy="1074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70" y="0"/>
            <a:ext cx="851126" cy="1074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6626"/>
            <a:ext cx="851126" cy="1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26" y="132521"/>
            <a:ext cx="1233295" cy="155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26" y="4203699"/>
            <a:ext cx="1038523" cy="1135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674" y="5045911"/>
            <a:ext cx="1038523" cy="133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038523" cy="1135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098" y="5623362"/>
            <a:ext cx="891974" cy="1218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098" y="2182482"/>
            <a:ext cx="1129595" cy="142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205673"/>
            <a:ext cx="1129595" cy="1426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573086"/>
            <a:ext cx="951201" cy="12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87" y="5134476"/>
            <a:ext cx="1060726" cy="1339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87" y="3125262"/>
            <a:ext cx="1060726" cy="1339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046" y="1535332"/>
            <a:ext cx="1060726" cy="133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89" y="0"/>
            <a:ext cx="1060726" cy="1339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748" y="2874808"/>
            <a:ext cx="893208" cy="1255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89" y="1618658"/>
            <a:ext cx="893208" cy="97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87" y="0"/>
            <a:ext cx="893208" cy="1255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89" y="4326382"/>
            <a:ext cx="1060726" cy="1339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89" y="5665858"/>
            <a:ext cx="1060726" cy="13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3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174" y="-94054"/>
            <a:ext cx="1464917" cy="1849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66" y="5123789"/>
            <a:ext cx="1233566" cy="1734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174" y="1755832"/>
            <a:ext cx="1233566" cy="134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291" y="-94054"/>
            <a:ext cx="1233566" cy="158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837" y="1626693"/>
            <a:ext cx="1464917" cy="1849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173" y="3105074"/>
            <a:ext cx="1464917" cy="1849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172" y="4954960"/>
            <a:ext cx="1464917" cy="1849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66" y="3476579"/>
            <a:ext cx="1233566" cy="13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25" y="5761381"/>
            <a:ext cx="9234401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" y="4651513"/>
            <a:ext cx="429134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68" y="3541645"/>
            <a:ext cx="77815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2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63" y="4068418"/>
            <a:ext cx="4282558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" y="5446643"/>
            <a:ext cx="6835758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" y="3303105"/>
            <a:ext cx="22240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94" y="5716655"/>
            <a:ext cx="6332176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8" y="4651513"/>
            <a:ext cx="6623723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38" y="3374336"/>
            <a:ext cx="70477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" y="4511536"/>
            <a:ext cx="429134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16" y="3261692"/>
            <a:ext cx="778154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1" y="5761381"/>
            <a:ext cx="92344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7" y="2932899"/>
            <a:ext cx="379067" cy="138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6" y="2942149"/>
            <a:ext cx="379067" cy="1380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7" y="2951400"/>
            <a:ext cx="379067" cy="1380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7" y="2942148"/>
            <a:ext cx="379067" cy="138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7" y="2932898"/>
            <a:ext cx="379067" cy="1380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2" y="2932899"/>
            <a:ext cx="379067" cy="138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7" y="2926275"/>
            <a:ext cx="379067" cy="1380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7" y="2932899"/>
            <a:ext cx="379067" cy="1380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78185" y="2942148"/>
            <a:ext cx="379067" cy="1380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1385128"/>
            <a:ext cx="851126" cy="1074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2776882"/>
            <a:ext cx="851126" cy="1074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37" y="4042466"/>
            <a:ext cx="851126" cy="1074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5306680"/>
            <a:ext cx="851126" cy="1074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1385128"/>
            <a:ext cx="851126" cy="107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2776882"/>
            <a:ext cx="851126" cy="1074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01" y="4042466"/>
            <a:ext cx="851126" cy="1074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5306680"/>
            <a:ext cx="851126" cy="107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0"/>
            <a:ext cx="851126" cy="1074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1391754"/>
            <a:ext cx="851126" cy="1074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2783508"/>
            <a:ext cx="851126" cy="1074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24" y="4049092"/>
            <a:ext cx="851126" cy="1074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5313306"/>
            <a:ext cx="851126" cy="1074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75" y="6626"/>
            <a:ext cx="851126" cy="107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1398380"/>
            <a:ext cx="851126" cy="1074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2790134"/>
            <a:ext cx="851126" cy="1074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65" y="4055718"/>
            <a:ext cx="851126" cy="1074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5319932"/>
            <a:ext cx="851126" cy="1074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285474"/>
            <a:ext cx="851126" cy="10747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1512669"/>
            <a:ext cx="851126" cy="1074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76883"/>
            <a:ext cx="851126" cy="10747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4041097"/>
            <a:ext cx="851126" cy="1074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5305311"/>
            <a:ext cx="851126" cy="1074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293469"/>
            <a:ext cx="851126" cy="1074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0664"/>
            <a:ext cx="851126" cy="1074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84878"/>
            <a:ext cx="851126" cy="1074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49092"/>
            <a:ext cx="851126" cy="1074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3306"/>
            <a:ext cx="851126" cy="1074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3" y="3013635"/>
            <a:ext cx="451716" cy="1644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6" y="3013637"/>
            <a:ext cx="451715" cy="1644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7" y="3013637"/>
            <a:ext cx="451715" cy="1644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1" y="3008152"/>
            <a:ext cx="451716" cy="1644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1" y="3026887"/>
            <a:ext cx="451716" cy="1644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1" y="3008152"/>
            <a:ext cx="451716" cy="1644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55621" y="3014779"/>
            <a:ext cx="451716" cy="1644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285474"/>
            <a:ext cx="851126" cy="1074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1512669"/>
            <a:ext cx="851126" cy="1074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76883"/>
            <a:ext cx="851126" cy="1074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4041097"/>
            <a:ext cx="851126" cy="107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5305311"/>
            <a:ext cx="851126" cy="1074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293469"/>
            <a:ext cx="851126" cy="1074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0664"/>
            <a:ext cx="851126" cy="107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84878"/>
            <a:ext cx="851126" cy="1074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49092"/>
            <a:ext cx="851126" cy="1074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3306"/>
            <a:ext cx="851126" cy="1074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1385128"/>
            <a:ext cx="851126" cy="1074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2776882"/>
            <a:ext cx="851126" cy="1074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37" y="4042466"/>
            <a:ext cx="851126" cy="1074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5306680"/>
            <a:ext cx="851126" cy="1074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1385128"/>
            <a:ext cx="851126" cy="1074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2776882"/>
            <a:ext cx="851126" cy="10747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01" y="4042466"/>
            <a:ext cx="851126" cy="1074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5306680"/>
            <a:ext cx="851126" cy="1074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0"/>
            <a:ext cx="851126" cy="1074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1391754"/>
            <a:ext cx="851126" cy="1074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2783508"/>
            <a:ext cx="851126" cy="1074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24" y="4049092"/>
            <a:ext cx="851126" cy="10747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5313306"/>
            <a:ext cx="851126" cy="1074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75" y="6626"/>
            <a:ext cx="851126" cy="10747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1398380"/>
            <a:ext cx="851126" cy="10747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2790134"/>
            <a:ext cx="851126" cy="10747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65" y="4055718"/>
            <a:ext cx="851126" cy="10747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5319932"/>
            <a:ext cx="851126" cy="1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37985" y="3021497"/>
            <a:ext cx="1033670" cy="9475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285474"/>
            <a:ext cx="851126" cy="107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1512669"/>
            <a:ext cx="851126" cy="1074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76883"/>
            <a:ext cx="851126" cy="1074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4041097"/>
            <a:ext cx="851126" cy="1074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5305311"/>
            <a:ext cx="851126" cy="1074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293469"/>
            <a:ext cx="851126" cy="1074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0664"/>
            <a:ext cx="851126" cy="107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84878"/>
            <a:ext cx="851126" cy="1074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49092"/>
            <a:ext cx="851126" cy="1074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3306"/>
            <a:ext cx="851126" cy="1074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1385128"/>
            <a:ext cx="851126" cy="10747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2776882"/>
            <a:ext cx="851126" cy="1074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37" y="4042466"/>
            <a:ext cx="851126" cy="1074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5306680"/>
            <a:ext cx="851126" cy="1074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1385128"/>
            <a:ext cx="851126" cy="1074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2776882"/>
            <a:ext cx="851126" cy="10747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01" y="4042466"/>
            <a:ext cx="851126" cy="1074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5306680"/>
            <a:ext cx="851126" cy="10747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0"/>
            <a:ext cx="851126" cy="10747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1391754"/>
            <a:ext cx="851126" cy="10747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2783508"/>
            <a:ext cx="851126" cy="10747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24" y="4049092"/>
            <a:ext cx="851126" cy="10747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5313306"/>
            <a:ext cx="851126" cy="10747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75" y="6626"/>
            <a:ext cx="851126" cy="10747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1398380"/>
            <a:ext cx="851126" cy="10747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2790134"/>
            <a:ext cx="851126" cy="10747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65" y="4055718"/>
            <a:ext cx="851126" cy="10747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5319932"/>
            <a:ext cx="851126" cy="1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42785" y="3180523"/>
            <a:ext cx="1033670" cy="9475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285474"/>
            <a:ext cx="851126" cy="1074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1512669"/>
            <a:ext cx="851126" cy="1074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76883"/>
            <a:ext cx="851126" cy="1074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4041097"/>
            <a:ext cx="851126" cy="1074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14" y="5305311"/>
            <a:ext cx="851126" cy="1074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293469"/>
            <a:ext cx="851126" cy="1074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0664"/>
            <a:ext cx="851126" cy="1074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84878"/>
            <a:ext cx="851126" cy="1074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49092"/>
            <a:ext cx="851126" cy="1074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3306"/>
            <a:ext cx="851126" cy="10747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300095"/>
            <a:ext cx="851126" cy="1074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1527290"/>
            <a:ext cx="851126" cy="1074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6" y="2791504"/>
            <a:ext cx="851126" cy="107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4055718"/>
            <a:ext cx="851126" cy="1074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40" y="5319932"/>
            <a:ext cx="851126" cy="1074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47" y="-6626"/>
            <a:ext cx="851126" cy="10747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1385128"/>
            <a:ext cx="851126" cy="1074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2776882"/>
            <a:ext cx="851126" cy="10747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37" y="4042466"/>
            <a:ext cx="851126" cy="1074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51" y="5306680"/>
            <a:ext cx="851126" cy="10747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11" y="-6626"/>
            <a:ext cx="851126" cy="1074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1385128"/>
            <a:ext cx="851126" cy="1074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2776882"/>
            <a:ext cx="851126" cy="1074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01" y="4042466"/>
            <a:ext cx="851126" cy="1074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15" y="5306680"/>
            <a:ext cx="851126" cy="1074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34" y="0"/>
            <a:ext cx="851126" cy="1074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1391754"/>
            <a:ext cx="851126" cy="1074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2783508"/>
            <a:ext cx="851126" cy="10747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24" y="4049092"/>
            <a:ext cx="851126" cy="1074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38" y="5313306"/>
            <a:ext cx="851126" cy="1074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75" y="6626"/>
            <a:ext cx="851126" cy="1074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1398380"/>
            <a:ext cx="851126" cy="1074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2790134"/>
            <a:ext cx="851126" cy="1074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65" y="4055718"/>
            <a:ext cx="851126" cy="10747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79" y="5319932"/>
            <a:ext cx="851126" cy="1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5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Sarah J</dc:creator>
  <cp:lastModifiedBy>Robinson, Sarah J</cp:lastModifiedBy>
  <cp:revision>10</cp:revision>
  <dcterms:created xsi:type="dcterms:W3CDTF">2017-03-03T03:47:33Z</dcterms:created>
  <dcterms:modified xsi:type="dcterms:W3CDTF">2017-03-21T18:59:17Z</dcterms:modified>
</cp:coreProperties>
</file>